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26EF9-DF5F-438A-8DCD-147A5D0B3899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CD35-CC71-4607-87B9-3C49CC88D0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E020D-F24C-49CD-A407-31C67B345098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0204-9B12-4810-A437-B30C257F50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44964-296B-445B-9645-BB575F13414A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AB3D2-7101-4475-84B1-0508C7DFAC5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B53BF-CFFA-4466-9A65-65C0FA2C430A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62710-4931-485A-BF3D-BE50493FF0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9D869-9FB1-4E64-8795-90255E2C9CA3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58565-E26E-4A77-9EFE-6199800DBA4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5F5C5-0C37-4C3E-94D6-34D51EAA0CD9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A9B07-5DCA-4049-AF94-911B337FF3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2D42E-C5A4-466A-86AE-02E1BB63ABB6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2CA5F-88FD-421D-ACCE-1056B00BF7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A2F52-E2AF-4721-A4BC-CACB38D6265E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6411A-9C39-4286-A11F-364C97D659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669D0-9D20-47DA-9030-0C152A9A6CB0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E7E6D-C719-4F97-9DA5-CDA6270510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8C0CD-B492-4CD5-BB5A-2950E02F036D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D86F6-D0F6-4D12-9B68-B38D2584D3A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02EB9-3FEC-49CC-9753-1F0BDD2B4A75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9B8BD-872F-44DC-B122-8EB9AC53BEE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98DB78-1720-4D44-9D81-F066D15F2840}" type="datetimeFigureOut">
              <a:rPr lang="es-ES"/>
              <a:pPr>
                <a:defRPr/>
              </a:pPr>
              <a:t>16/04/2011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6A65B0-8998-45F3-8B42-F2C0DC0C87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57250" y="1285875"/>
            <a:ext cx="7786688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 madero Tú, amor mío,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Pendes próximo a morir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te miro yo y no muero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¿Cómo puedo aún vivir?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 no conozco tu amor,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 no comprendo mi error.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57250" y="1285875"/>
            <a:ext cx="7786688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Ignorara que mis culpas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 colocan en la cruz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 tu gracia no inundara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 conciencia con tu luz;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 desde que tengo fe,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Oh!, Señor, todo lo sé.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57188" y="1285875"/>
            <a:ext cx="8286750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Sé que son mis transgresiones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Quien te azota sin piedad;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Quien tu rostro abofetea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 mi impune iniquidad;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mi orgullo y altivez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Quien te pone en desnudez</a:t>
            </a:r>
            <a:r>
              <a:rPr lang="es-ES" sz="4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57250" y="1285875"/>
            <a:ext cx="7786688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Sé que son mis malas obras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Quien tus manos traspasó;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mis vanos pensamientos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Quién tus sienes taladró;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el haber yo sido infiel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Quien te obliga a beber hiel</a:t>
            </a:r>
            <a:r>
              <a:rPr lang="es-ES" sz="4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5 Rectángulo"/>
          <p:cNvSpPr>
            <a:spLocks noChangeArrowheads="1"/>
          </p:cNvSpPr>
          <p:nvPr/>
        </p:nvSpPr>
        <p:spPr bwMode="auto">
          <a:xfrm>
            <a:off x="5892800" y="6488113"/>
            <a:ext cx="325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>
                <a:latin typeface="Calibri" pitchFamily="34" charset="0"/>
              </a:rPr>
              <a:t>www.iglesiaciudadmeridiana.org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57250" y="1285875"/>
            <a:ext cx="7786688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Sé que está Dios satisfecho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 tu sagrada pasión;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Sé que para mis pecados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Tengo el más amplio perdón;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Porque me aclara tu luz</a:t>
            </a:r>
            <a:b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 misterio de la cruz.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32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6</cp:revision>
  <dcterms:created xsi:type="dcterms:W3CDTF">2011-04-04T12:59:56Z</dcterms:created>
  <dcterms:modified xsi:type="dcterms:W3CDTF">2011-04-16T11:18:20Z</dcterms:modified>
</cp:coreProperties>
</file>